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F971B-F1E3-4379-B14C-D2A779B8EF82}" v="429" dt="2025-09-17T02:01:33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achter" userId="35f32c09aa8cf01e" providerId="LiveId" clId="{2E238D8D-2D85-49BE-847D-78332307DD6A}"/>
    <pc:docChg chg="undo custSel addSld modSld">
      <pc:chgData name="Christian Wachter" userId="35f32c09aa8cf01e" providerId="LiveId" clId="{2E238D8D-2D85-49BE-847D-78332307DD6A}" dt="2025-09-17T02:06:52.250" v="3889" actId="14100"/>
      <pc:docMkLst>
        <pc:docMk/>
      </pc:docMkLst>
      <pc:sldChg chg="addSp modSp new mod setBg">
        <pc:chgData name="Christian Wachter" userId="35f32c09aa8cf01e" providerId="LiveId" clId="{2E238D8D-2D85-49BE-847D-78332307DD6A}" dt="2025-09-15T02:31:52.164" v="3477" actId="26606"/>
        <pc:sldMkLst>
          <pc:docMk/>
          <pc:sldMk cId="2236128118" sldId="256"/>
        </pc:sldMkLst>
        <pc:spChg chg="mo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2" creationId="{AE736F23-83F9-D299-B38D-A0551D4D3150}"/>
          </ac:spMkLst>
        </pc:spChg>
        <pc:spChg chg="mo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3" creationId="{4A2DE0E0-A7E5-8586-4D66-AED6A2755C8A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8" creationId="{1A3C89F8-0D2F-47FF-B903-151248265F47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10" creationId="{C5CB530E-515E-412C-9DF1-5F8FFBD6F383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12" creationId="{712D4376-A578-4FF1-94FC-245E7A6A489F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14" creationId="{AEA7509D-F04F-40CB-A0B3-EEF16499CC9F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18" creationId="{508BEF50-7B1E-49A4-BC19-5F4F1D755E64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20" creationId="{3FBAD350-5664-4811-A208-657FB882D350}"/>
          </ac:spMkLst>
        </pc:spChg>
        <pc:spChg chg="add">
          <ac:chgData name="Christian Wachter" userId="35f32c09aa8cf01e" providerId="LiveId" clId="{2E238D8D-2D85-49BE-847D-78332307DD6A}" dt="2025-09-15T02:31:52.164" v="3477" actId="26606"/>
          <ac:spMkLst>
            <pc:docMk/>
            <pc:sldMk cId="2236128118" sldId="256"/>
            <ac:spMk id="22" creationId="{C39ADB8F-D187-49D7-BDCF-C1B6DC727068}"/>
          </ac:spMkLst>
        </pc:spChg>
        <pc:cxnChg chg="add">
          <ac:chgData name="Christian Wachter" userId="35f32c09aa8cf01e" providerId="LiveId" clId="{2E238D8D-2D85-49BE-847D-78332307DD6A}" dt="2025-09-15T02:31:52.164" v="3477" actId="26606"/>
          <ac:cxnSpMkLst>
            <pc:docMk/>
            <pc:sldMk cId="2236128118" sldId="256"/>
            <ac:cxnSpMk id="16" creationId="{56020367-4FD5-4596-8E10-C5F095CD8DBF}"/>
          </ac:cxnSpMkLst>
        </pc:cxnChg>
      </pc:sldChg>
      <pc:sldChg chg="addSp delSp modSp new mod setBg">
        <pc:chgData name="Christian Wachter" userId="35f32c09aa8cf01e" providerId="LiveId" clId="{2E238D8D-2D85-49BE-847D-78332307DD6A}" dt="2025-09-15T02:31:58.975" v="3478" actId="26606"/>
        <pc:sldMkLst>
          <pc:docMk/>
          <pc:sldMk cId="340154960" sldId="257"/>
        </pc:sldMkLst>
        <pc:spChg chg="mo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2" creationId="{656DBD7E-73D5-EFC5-2FB9-1DBF1DF9E2B3}"/>
          </ac:spMkLst>
        </pc:spChg>
        <pc:spChg chg="add mo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6" creationId="{2FEDAF29-E124-305D-53BE-B403F00A0222}"/>
          </ac:spMkLst>
        </pc:spChg>
        <pc:spChg chg="ad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11" creationId="{327D73B4-9F5C-4A64-A179-51B9500CB8B5}"/>
          </ac:spMkLst>
        </pc:spChg>
        <pc:spChg chg="ad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13" creationId="{C1F06963-6374-4B48-844F-071A9BAAAE02}"/>
          </ac:spMkLst>
        </pc:spChg>
        <pc:spChg chg="ad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15" creationId="{6CB927A4-E432-4310-9CD5-E89FF5063179}"/>
          </ac:spMkLst>
        </pc:spChg>
        <pc:spChg chg="ad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17" creationId="{1453BF6C-B012-48B7-B4E8-6D7AC7C27D02}"/>
          </ac:spMkLst>
        </pc:spChg>
        <pc:spChg chg="add">
          <ac:chgData name="Christian Wachter" userId="35f32c09aa8cf01e" providerId="LiveId" clId="{2E238D8D-2D85-49BE-847D-78332307DD6A}" dt="2025-09-15T02:31:58.975" v="3478" actId="26606"/>
          <ac:spMkLst>
            <pc:docMk/>
            <pc:sldMk cId="340154960" sldId="257"/>
            <ac:spMk id="19" creationId="{E3020543-B24B-4EC4-8FFC-8DD88EEA91A8}"/>
          </ac:spMkLst>
        </pc:spChg>
        <pc:cxnChg chg="add">
          <ac:chgData name="Christian Wachter" userId="35f32c09aa8cf01e" providerId="LiveId" clId="{2E238D8D-2D85-49BE-847D-78332307DD6A}" dt="2025-09-15T02:31:58.975" v="3478" actId="26606"/>
          <ac:cxnSpMkLst>
            <pc:docMk/>
            <pc:sldMk cId="340154960" sldId="257"/>
            <ac:cxnSpMk id="21" creationId="{C49DA8F6-BCC1-4447-B54C-57856834B94B}"/>
          </ac:cxnSpMkLst>
        </pc:cxnChg>
      </pc:sldChg>
      <pc:sldChg chg="addSp modSp new mod setBg">
        <pc:chgData name="Christian Wachter" userId="35f32c09aa8cf01e" providerId="LiveId" clId="{2E238D8D-2D85-49BE-847D-78332307DD6A}" dt="2025-09-15T02:32:11.568" v="3479" actId="26606"/>
        <pc:sldMkLst>
          <pc:docMk/>
          <pc:sldMk cId="256076957" sldId="258"/>
        </pc:sldMkLst>
        <pc:spChg chg="mod">
          <ac:chgData name="Christian Wachter" userId="35f32c09aa8cf01e" providerId="LiveId" clId="{2E238D8D-2D85-49BE-847D-78332307DD6A}" dt="2025-09-15T02:32:11.568" v="3479" actId="26606"/>
          <ac:spMkLst>
            <pc:docMk/>
            <pc:sldMk cId="256076957" sldId="258"/>
            <ac:spMk id="2" creationId="{CD259CC5-FA3F-8F37-BDB5-987D17C73494}"/>
          </ac:spMkLst>
        </pc:spChg>
        <pc:spChg chg="mod">
          <ac:chgData name="Christian Wachter" userId="35f32c09aa8cf01e" providerId="LiveId" clId="{2E238D8D-2D85-49BE-847D-78332307DD6A}" dt="2025-09-15T02:32:11.568" v="3479" actId="26606"/>
          <ac:spMkLst>
            <pc:docMk/>
            <pc:sldMk cId="256076957" sldId="258"/>
            <ac:spMk id="3" creationId="{D0332DDE-FA84-9A0F-9F29-91BA9AFEEE03}"/>
          </ac:spMkLst>
        </pc:spChg>
        <pc:spChg chg="add">
          <ac:chgData name="Christian Wachter" userId="35f32c09aa8cf01e" providerId="LiveId" clId="{2E238D8D-2D85-49BE-847D-78332307DD6A}" dt="2025-09-15T02:32:11.568" v="3479" actId="26606"/>
          <ac:spMkLst>
            <pc:docMk/>
            <pc:sldMk cId="256076957" sldId="258"/>
            <ac:spMk id="9" creationId="{9F7D5CDA-D291-4307-BF55-1381FED29634}"/>
          </ac:spMkLst>
        </pc:spChg>
        <pc:picChg chg="add">
          <ac:chgData name="Christian Wachter" userId="35f32c09aa8cf01e" providerId="LiveId" clId="{2E238D8D-2D85-49BE-847D-78332307DD6A}" dt="2025-09-15T02:32:11.568" v="3479" actId="26606"/>
          <ac:picMkLst>
            <pc:docMk/>
            <pc:sldMk cId="256076957" sldId="258"/>
            <ac:picMk id="5" creationId="{824B319F-A0BB-3124-F5CA-2BDC749CBC40}"/>
          </ac:picMkLst>
        </pc:picChg>
      </pc:sldChg>
      <pc:sldChg chg="addSp modSp new mod setBg">
        <pc:chgData name="Christian Wachter" userId="35f32c09aa8cf01e" providerId="LiveId" clId="{2E238D8D-2D85-49BE-847D-78332307DD6A}" dt="2025-09-15T02:32:26.578" v="3480" actId="26606"/>
        <pc:sldMkLst>
          <pc:docMk/>
          <pc:sldMk cId="3926011138" sldId="259"/>
        </pc:sldMkLst>
        <pc:spChg chg="mod">
          <ac:chgData name="Christian Wachter" userId="35f32c09aa8cf01e" providerId="LiveId" clId="{2E238D8D-2D85-49BE-847D-78332307DD6A}" dt="2025-09-15T02:32:26.578" v="3480" actId="26606"/>
          <ac:spMkLst>
            <pc:docMk/>
            <pc:sldMk cId="3926011138" sldId="259"/>
            <ac:spMk id="2" creationId="{D49952C0-31E7-E4C7-1814-813E358EA65C}"/>
          </ac:spMkLst>
        </pc:spChg>
        <pc:spChg chg="mod">
          <ac:chgData name="Christian Wachter" userId="35f32c09aa8cf01e" providerId="LiveId" clId="{2E238D8D-2D85-49BE-847D-78332307DD6A}" dt="2025-09-15T02:32:26.578" v="3480" actId="26606"/>
          <ac:spMkLst>
            <pc:docMk/>
            <pc:sldMk cId="3926011138" sldId="259"/>
            <ac:spMk id="3" creationId="{0F83F1DF-683B-5B2A-896D-1C9531781552}"/>
          </ac:spMkLst>
        </pc:spChg>
        <pc:spChg chg="add">
          <ac:chgData name="Christian Wachter" userId="35f32c09aa8cf01e" providerId="LiveId" clId="{2E238D8D-2D85-49BE-847D-78332307DD6A}" dt="2025-09-15T02:32:26.578" v="3480" actId="26606"/>
          <ac:spMkLst>
            <pc:docMk/>
            <pc:sldMk cId="3926011138" sldId="259"/>
            <ac:spMk id="9" creationId="{C0763A76-9F1C-4FC5-82B7-DD475DA461B2}"/>
          </ac:spMkLst>
        </pc:spChg>
        <pc:spChg chg="add">
          <ac:chgData name="Christian Wachter" userId="35f32c09aa8cf01e" providerId="LiveId" clId="{2E238D8D-2D85-49BE-847D-78332307DD6A}" dt="2025-09-15T02:32:26.578" v="3480" actId="26606"/>
          <ac:spMkLst>
            <pc:docMk/>
            <pc:sldMk cId="3926011138" sldId="259"/>
            <ac:spMk id="11" creationId="{E81BF4F6-F2CF-4984-9D14-D6966D92F99F}"/>
          </ac:spMkLst>
        </pc:spChg>
        <pc:picChg chg="add">
          <ac:chgData name="Christian Wachter" userId="35f32c09aa8cf01e" providerId="LiveId" clId="{2E238D8D-2D85-49BE-847D-78332307DD6A}" dt="2025-09-15T02:32:26.578" v="3480" actId="26606"/>
          <ac:picMkLst>
            <pc:docMk/>
            <pc:sldMk cId="3926011138" sldId="259"/>
            <ac:picMk id="5" creationId="{E999AF60-60F0-C62C-F11C-CDA594E114ED}"/>
          </ac:picMkLst>
        </pc:picChg>
      </pc:sldChg>
      <pc:sldChg chg="addSp delSp modSp new mod">
        <pc:chgData name="Christian Wachter" userId="35f32c09aa8cf01e" providerId="LiveId" clId="{2E238D8D-2D85-49BE-847D-78332307DD6A}" dt="2025-09-15T18:26:48.956" v="3615" actId="1076"/>
        <pc:sldMkLst>
          <pc:docMk/>
          <pc:sldMk cId="4070368329" sldId="260"/>
        </pc:sldMkLst>
        <pc:spChg chg="mod">
          <ac:chgData name="Christian Wachter" userId="35f32c09aa8cf01e" providerId="LiveId" clId="{2E238D8D-2D85-49BE-847D-78332307DD6A}" dt="2025-09-14T23:59:35.825" v="1297" actId="20577"/>
          <ac:spMkLst>
            <pc:docMk/>
            <pc:sldMk cId="4070368329" sldId="260"/>
            <ac:spMk id="2" creationId="{A10083F2-7C56-9BB5-060F-39E0FA8733A5}"/>
          </ac:spMkLst>
        </pc:spChg>
        <pc:picChg chg="add mod">
          <ac:chgData name="Christian Wachter" userId="35f32c09aa8cf01e" providerId="LiveId" clId="{2E238D8D-2D85-49BE-847D-78332307DD6A}" dt="2025-09-15T18:26:48.956" v="3615" actId="1076"/>
          <ac:picMkLst>
            <pc:docMk/>
            <pc:sldMk cId="4070368329" sldId="260"/>
            <ac:picMk id="4" creationId="{15B8CDB6-FC46-429B-7855-DE871F005DC1}"/>
          </ac:picMkLst>
        </pc:picChg>
        <pc:picChg chg="add mod ord">
          <ac:chgData name="Christian Wachter" userId="35f32c09aa8cf01e" providerId="LiveId" clId="{2E238D8D-2D85-49BE-847D-78332307DD6A}" dt="2025-09-15T00:18:19.151" v="1311" actId="1076"/>
          <ac:picMkLst>
            <pc:docMk/>
            <pc:sldMk cId="4070368329" sldId="260"/>
            <ac:picMk id="7" creationId="{1D74D42A-4ACD-9533-4A6D-6E2C1FDF8012}"/>
          </ac:picMkLst>
        </pc:picChg>
        <pc:picChg chg="add mod">
          <ac:chgData name="Christian Wachter" userId="35f32c09aa8cf01e" providerId="LiveId" clId="{2E238D8D-2D85-49BE-847D-78332307DD6A}" dt="2025-09-15T18:26:05.538" v="3613" actId="1076"/>
          <ac:picMkLst>
            <pc:docMk/>
            <pc:sldMk cId="4070368329" sldId="260"/>
            <ac:picMk id="9" creationId="{BC4CCCED-C13A-7038-A284-2FA720060734}"/>
          </ac:picMkLst>
        </pc:picChg>
      </pc:sldChg>
      <pc:sldChg chg="addSp delSp modSp new mod">
        <pc:chgData name="Christian Wachter" userId="35f32c09aa8cf01e" providerId="LiveId" clId="{2E238D8D-2D85-49BE-847D-78332307DD6A}" dt="2025-09-17T02:06:52.250" v="3889" actId="14100"/>
        <pc:sldMkLst>
          <pc:docMk/>
          <pc:sldMk cId="1101750823" sldId="261"/>
        </pc:sldMkLst>
        <pc:spChg chg="mod">
          <ac:chgData name="Christian Wachter" userId="35f32c09aa8cf01e" providerId="LiveId" clId="{2E238D8D-2D85-49BE-847D-78332307DD6A}" dt="2025-09-14T22:48:37.855" v="902" actId="20577"/>
          <ac:spMkLst>
            <pc:docMk/>
            <pc:sldMk cId="1101750823" sldId="261"/>
            <ac:spMk id="2" creationId="{773763F4-7098-4B36-1084-CFA55F5F2802}"/>
          </ac:spMkLst>
        </pc:spChg>
        <pc:spChg chg="add mod">
          <ac:chgData name="Christian Wachter" userId="35f32c09aa8cf01e" providerId="LiveId" clId="{2E238D8D-2D85-49BE-847D-78332307DD6A}" dt="2025-09-17T02:06:49.150" v="3888" actId="1076"/>
          <ac:spMkLst>
            <pc:docMk/>
            <pc:sldMk cId="1101750823" sldId="261"/>
            <ac:spMk id="7" creationId="{406F4C6F-72E5-A2AD-0369-034D9978EC86}"/>
          </ac:spMkLst>
        </pc:spChg>
        <pc:spChg chg="add del mod">
          <ac:chgData name="Christian Wachter" userId="35f32c09aa8cf01e" providerId="LiveId" clId="{2E238D8D-2D85-49BE-847D-78332307DD6A}" dt="2025-09-17T01:56:53.331" v="3686" actId="478"/>
          <ac:spMkLst>
            <pc:docMk/>
            <pc:sldMk cId="1101750823" sldId="261"/>
            <ac:spMk id="8" creationId="{8794CDED-9164-EB3A-A63B-D379C12DA920}"/>
          </ac:spMkLst>
        </pc:spChg>
        <pc:spChg chg="add mod">
          <ac:chgData name="Christian Wachter" userId="35f32c09aa8cf01e" providerId="LiveId" clId="{2E238D8D-2D85-49BE-847D-78332307DD6A}" dt="2025-09-17T02:06:44.304" v="3887" actId="1076"/>
          <ac:spMkLst>
            <pc:docMk/>
            <pc:sldMk cId="1101750823" sldId="261"/>
            <ac:spMk id="10" creationId="{D31AAE25-37FE-CED9-E2DA-3187975F3F75}"/>
          </ac:spMkLst>
        </pc:spChg>
        <pc:spChg chg="add mod">
          <ac:chgData name="Christian Wachter" userId="35f32c09aa8cf01e" providerId="LiveId" clId="{2E238D8D-2D85-49BE-847D-78332307DD6A}" dt="2025-09-15T02:26:38.215" v="3161" actId="20577"/>
          <ac:spMkLst>
            <pc:docMk/>
            <pc:sldMk cId="1101750823" sldId="261"/>
            <ac:spMk id="21" creationId="{2AF45666-BD13-928A-FE03-F86C97F60CAA}"/>
          </ac:spMkLst>
        </pc:spChg>
        <pc:picChg chg="add mod ord">
          <ac:chgData name="Christian Wachter" userId="35f32c09aa8cf01e" providerId="LiveId" clId="{2E238D8D-2D85-49BE-847D-78332307DD6A}" dt="2025-09-17T02:06:30.702" v="3886" actId="14826"/>
          <ac:picMkLst>
            <pc:docMk/>
            <pc:sldMk cId="1101750823" sldId="261"/>
            <ac:picMk id="5" creationId="{6514D3C9-1E70-BE49-6F2D-7CFBE7F6A6AC}"/>
          </ac:picMkLst>
        </pc:picChg>
        <pc:picChg chg="add mod">
          <ac:chgData name="Christian Wachter" userId="35f32c09aa8cf01e" providerId="LiveId" clId="{2E238D8D-2D85-49BE-847D-78332307DD6A}" dt="2025-09-17T01:56:14.751" v="3683" actId="14826"/>
          <ac:picMkLst>
            <pc:docMk/>
            <pc:sldMk cId="1101750823" sldId="261"/>
            <ac:picMk id="6" creationId="{2798FB72-B259-B9E2-C105-7042CE46C905}"/>
          </ac:picMkLst>
        </pc:picChg>
        <pc:picChg chg="add mod">
          <ac:chgData name="Christian Wachter" userId="35f32c09aa8cf01e" providerId="LiveId" clId="{2E238D8D-2D85-49BE-847D-78332307DD6A}" dt="2025-09-17T01:57:12.601" v="3688" actId="14826"/>
          <ac:picMkLst>
            <pc:docMk/>
            <pc:sldMk cId="1101750823" sldId="261"/>
            <ac:picMk id="9" creationId="{76C3F571-7E89-0F44-8E86-8FDAC2A45C6C}"/>
          </ac:picMkLst>
        </pc:picChg>
        <pc:picChg chg="add mod">
          <ac:chgData name="Christian Wachter" userId="35f32c09aa8cf01e" providerId="LiveId" clId="{2E238D8D-2D85-49BE-847D-78332307DD6A}" dt="2025-09-17T01:56:45.836" v="3685" actId="14826"/>
          <ac:picMkLst>
            <pc:docMk/>
            <pc:sldMk cId="1101750823" sldId="261"/>
            <ac:picMk id="11" creationId="{E46133F5-DD75-2C6B-5212-EF676C38DDD4}"/>
          </ac:picMkLst>
        </pc:picChg>
        <pc:picChg chg="add mod">
          <ac:chgData name="Christian Wachter" userId="35f32c09aa8cf01e" providerId="LiveId" clId="{2E238D8D-2D85-49BE-847D-78332307DD6A}" dt="2025-09-17T01:56:39.225" v="3684" actId="14826"/>
          <ac:picMkLst>
            <pc:docMk/>
            <pc:sldMk cId="1101750823" sldId="261"/>
            <ac:picMk id="13" creationId="{6C47E491-6F89-0527-F3CC-C89CC2ABB8F6}"/>
          </ac:picMkLst>
        </pc:picChg>
        <pc:cxnChg chg="add mod">
          <ac:chgData name="Christian Wachter" userId="35f32c09aa8cf01e" providerId="LiveId" clId="{2E238D8D-2D85-49BE-847D-78332307DD6A}" dt="2025-09-17T02:06:49.150" v="3888" actId="1076"/>
          <ac:cxnSpMkLst>
            <pc:docMk/>
            <pc:sldMk cId="1101750823" sldId="261"/>
            <ac:cxnSpMk id="14" creationId="{D37ECEE0-F298-5223-779C-851A7F678399}"/>
          </ac:cxnSpMkLst>
        </pc:cxnChg>
        <pc:cxnChg chg="add mod">
          <ac:chgData name="Christian Wachter" userId="35f32c09aa8cf01e" providerId="LiveId" clId="{2E238D8D-2D85-49BE-847D-78332307DD6A}" dt="2025-09-17T02:06:52.250" v="3889" actId="14100"/>
          <ac:cxnSpMkLst>
            <pc:docMk/>
            <pc:sldMk cId="1101750823" sldId="261"/>
            <ac:cxnSpMk id="15" creationId="{847B2F09-B7CF-6DC1-FAEA-9B56C3F9A757}"/>
          </ac:cxnSpMkLst>
        </pc:cxnChg>
        <pc:cxnChg chg="add del mod">
          <ac:chgData name="Christian Wachter" userId="35f32c09aa8cf01e" providerId="LiveId" clId="{2E238D8D-2D85-49BE-847D-78332307DD6A}" dt="2025-09-17T01:56:54.201" v="3687" actId="478"/>
          <ac:cxnSpMkLst>
            <pc:docMk/>
            <pc:sldMk cId="1101750823" sldId="261"/>
            <ac:cxnSpMk id="17" creationId="{6AE4D3F9-759A-A046-5A84-6C33D9A0097A}"/>
          </ac:cxnSpMkLst>
        </pc:cxnChg>
      </pc:sldChg>
      <pc:sldChg chg="addSp delSp modSp new mod setBg delDesignElem chgLayout">
        <pc:chgData name="Christian Wachter" userId="35f32c09aa8cf01e" providerId="LiveId" clId="{2E238D8D-2D85-49BE-847D-78332307DD6A}" dt="2025-09-17T02:02:34.788" v="3792" actId="20577"/>
        <pc:sldMkLst>
          <pc:docMk/>
          <pc:sldMk cId="2713579366" sldId="262"/>
        </pc:sldMkLst>
        <pc:spChg chg="mod ord">
          <ac:chgData name="Christian Wachter" userId="35f32c09aa8cf01e" providerId="LiveId" clId="{2E238D8D-2D85-49BE-847D-78332307DD6A}" dt="2025-09-15T02:32:38.546" v="3481" actId="20577"/>
          <ac:spMkLst>
            <pc:docMk/>
            <pc:sldMk cId="2713579366" sldId="262"/>
            <ac:spMk id="2" creationId="{DA784C11-D5FC-E5AD-1093-C67FFF555DB1}"/>
          </ac:spMkLst>
        </pc:spChg>
        <pc:spChg chg="mod ord">
          <ac:chgData name="Christian Wachter" userId="35f32c09aa8cf01e" providerId="LiveId" clId="{2E238D8D-2D85-49BE-847D-78332307DD6A}" dt="2025-09-17T02:02:34.788" v="3792" actId="20577"/>
          <ac:spMkLst>
            <pc:docMk/>
            <pc:sldMk cId="2713579366" sldId="262"/>
            <ac:spMk id="3" creationId="{16F60797-7801-E951-839D-B2F641CC565E}"/>
          </ac:spMkLst>
        </pc:spChg>
        <pc:spChg chg="mod">
          <ac:chgData name="Christian Wachter" userId="35f32c09aa8cf01e" providerId="LiveId" clId="{2E238D8D-2D85-49BE-847D-78332307DD6A}" dt="2025-09-17T02:01:33.514" v="3778"/>
          <ac:spMkLst>
            <pc:docMk/>
            <pc:sldMk cId="2713579366" sldId="262"/>
            <ac:spMk id="6" creationId="{17FE5D48-11C9-19AC-9804-B0B52415B65E}"/>
          </ac:spMkLst>
        </pc:spChg>
        <pc:spChg chg="mod">
          <ac:chgData name="Christian Wachter" userId="35f32c09aa8cf01e" providerId="LiveId" clId="{2E238D8D-2D85-49BE-847D-78332307DD6A}" dt="2025-09-17T02:01:33.514" v="3778"/>
          <ac:spMkLst>
            <pc:docMk/>
            <pc:sldMk cId="2713579366" sldId="262"/>
            <ac:spMk id="10" creationId="{6DB8B798-EE7F-75AA-8D1C-8637D9AA90FF}"/>
          </ac:spMkLst>
        </pc:spChg>
        <pc:spChg chg="mod">
          <ac:chgData name="Christian Wachter" userId="35f32c09aa8cf01e" providerId="LiveId" clId="{2E238D8D-2D85-49BE-847D-78332307DD6A}" dt="2025-09-17T02:01:33.514" v="3778"/>
          <ac:spMkLst>
            <pc:docMk/>
            <pc:sldMk cId="2713579366" sldId="262"/>
            <ac:spMk id="11" creationId="{43777FD1-9996-0623-0445-21DD009DAC8A}"/>
          </ac:spMkLst>
        </pc:spChg>
        <pc:spChg chg="add mod">
          <ac:chgData name="Christian Wachter" userId="35f32c09aa8cf01e" providerId="LiveId" clId="{2E238D8D-2D85-49BE-847D-78332307DD6A}" dt="2025-09-17T02:01:39.078" v="3779" actId="1076"/>
          <ac:spMkLst>
            <pc:docMk/>
            <pc:sldMk cId="2713579366" sldId="262"/>
            <ac:spMk id="13" creationId="{A8E1CE34-D24A-B6D0-959F-FEAC488C6886}"/>
          </ac:spMkLst>
        </pc:spChg>
        <pc:spChg chg="add mod">
          <ac:chgData name="Christian Wachter" userId="35f32c09aa8cf01e" providerId="LiveId" clId="{2E238D8D-2D85-49BE-847D-78332307DD6A}" dt="2025-09-17T02:01:39.078" v="3779" actId="1076"/>
          <ac:spMkLst>
            <pc:docMk/>
            <pc:sldMk cId="2713579366" sldId="262"/>
            <ac:spMk id="14" creationId="{BE42C351-828B-86B2-E733-0E13C8389DEB}"/>
          </ac:spMkLst>
        </pc:spChg>
        <pc:spChg chg="add mod">
          <ac:chgData name="Christian Wachter" userId="35f32c09aa8cf01e" providerId="LiveId" clId="{2E238D8D-2D85-49BE-847D-78332307DD6A}" dt="2025-09-17T02:01:47.577" v="3780" actId="1076"/>
          <ac:spMkLst>
            <pc:docMk/>
            <pc:sldMk cId="2713579366" sldId="262"/>
            <ac:spMk id="16" creationId="{EE8CF156-AFCB-5560-4FD1-BBDBFA80B64E}"/>
          </ac:spMkLst>
        </pc:spChg>
        <pc:grpChg chg="add mod">
          <ac:chgData name="Christian Wachter" userId="35f32c09aa8cf01e" providerId="LiveId" clId="{2E238D8D-2D85-49BE-847D-78332307DD6A}" dt="2025-09-17T02:01:39.078" v="3779" actId="1076"/>
          <ac:grpSpMkLst>
            <pc:docMk/>
            <pc:sldMk cId="2713579366" sldId="262"/>
            <ac:grpSpMk id="4" creationId="{77364063-34D9-C5E0-BD52-164291E5CE01}"/>
          </ac:grpSpMkLst>
        </pc:grpChg>
        <pc:grpChg chg="add mod">
          <ac:chgData name="Christian Wachter" userId="35f32c09aa8cf01e" providerId="LiveId" clId="{2E238D8D-2D85-49BE-847D-78332307DD6A}" dt="2025-09-17T02:01:39.078" v="3779" actId="1076"/>
          <ac:grpSpMkLst>
            <pc:docMk/>
            <pc:sldMk cId="2713579366" sldId="262"/>
            <ac:grpSpMk id="8" creationId="{25245131-6FFD-2693-6DE7-2BD781D3CB28}"/>
          </ac:grpSpMkLst>
        </pc:grpChg>
        <pc:grpChg chg="add del mod">
          <ac:chgData name="Christian Wachter" userId="35f32c09aa8cf01e" providerId="LiveId" clId="{2E238D8D-2D85-49BE-847D-78332307DD6A}" dt="2025-09-17T02:01:32.629" v="3777" actId="478"/>
          <ac:grpSpMkLst>
            <pc:docMk/>
            <pc:sldMk cId="2713579366" sldId="262"/>
            <ac:grpSpMk id="57" creationId="{101C3A51-71C0-CADE-7BE3-46F4BA4F3DF4}"/>
          </ac:grpSpMkLst>
        </pc:grpChg>
        <pc:picChg chg="mod">
          <ac:chgData name="Christian Wachter" userId="35f32c09aa8cf01e" providerId="LiveId" clId="{2E238D8D-2D85-49BE-847D-78332307DD6A}" dt="2025-09-17T02:01:33.514" v="3778"/>
          <ac:picMkLst>
            <pc:docMk/>
            <pc:sldMk cId="2713579366" sldId="262"/>
            <ac:picMk id="5" creationId="{790D4547-860F-5BD6-7825-AE6A93633BB9}"/>
          </ac:picMkLst>
        </pc:picChg>
        <pc:picChg chg="add mod ord">
          <ac:chgData name="Christian Wachter" userId="35f32c09aa8cf01e" providerId="LiveId" clId="{2E238D8D-2D85-49BE-847D-78332307DD6A}" dt="2025-09-17T02:01:05.400" v="3775" actId="14826"/>
          <ac:picMkLst>
            <pc:docMk/>
            <pc:sldMk cId="2713579366" sldId="262"/>
            <ac:picMk id="7" creationId="{C741D4AC-D59C-C30D-1B06-6FF28C764CAE}"/>
          </ac:picMkLst>
        </pc:picChg>
        <pc:picChg chg="mod">
          <ac:chgData name="Christian Wachter" userId="35f32c09aa8cf01e" providerId="LiveId" clId="{2E238D8D-2D85-49BE-847D-78332307DD6A}" dt="2025-09-17T02:01:33.514" v="3778"/>
          <ac:picMkLst>
            <pc:docMk/>
            <pc:sldMk cId="2713579366" sldId="262"/>
            <ac:picMk id="9" creationId="{33316C98-058D-7C45-5ED0-C67852BE6A60}"/>
          </ac:picMkLst>
        </pc:picChg>
        <pc:picChg chg="add mod">
          <ac:chgData name="Christian Wachter" userId="35f32c09aa8cf01e" providerId="LiveId" clId="{2E238D8D-2D85-49BE-847D-78332307DD6A}" dt="2025-09-17T02:02:24.682" v="3789" actId="1076"/>
          <ac:picMkLst>
            <pc:docMk/>
            <pc:sldMk cId="2713579366" sldId="262"/>
            <ac:picMk id="15" creationId="{F6FC274C-29A5-081A-9595-DC1158550CDE}"/>
          </ac:picMkLst>
        </pc:picChg>
        <pc:cxnChg chg="mod">
          <ac:chgData name="Christian Wachter" userId="35f32c09aa8cf01e" providerId="LiveId" clId="{2E238D8D-2D85-49BE-847D-78332307DD6A}" dt="2025-09-17T02:01:39.078" v="3779" actId="1076"/>
          <ac:cxnSpMkLst>
            <pc:docMk/>
            <pc:sldMk cId="2713579366" sldId="262"/>
            <ac:cxnSpMk id="12" creationId="{D2051752-784A-4C63-3E50-40190C9901FD}"/>
          </ac:cxnSpMkLst>
        </pc:cxnChg>
        <pc:cxnChg chg="mod">
          <ac:chgData name="Christian Wachter" userId="35f32c09aa8cf01e" providerId="LiveId" clId="{2E238D8D-2D85-49BE-847D-78332307DD6A}" dt="2025-09-17T02:02:13.157" v="3788" actId="14100"/>
          <ac:cxnSpMkLst>
            <pc:docMk/>
            <pc:sldMk cId="2713579366" sldId="262"/>
            <ac:cxnSpMk id="18" creationId="{DDA8D98D-D4DC-C91A-0B41-EBFCA2F379B6}"/>
          </ac:cxnSpMkLst>
        </pc:cxnChg>
        <pc:cxnChg chg="mod">
          <ac:chgData name="Christian Wachter" userId="35f32c09aa8cf01e" providerId="LiveId" clId="{2E238D8D-2D85-49BE-847D-78332307DD6A}" dt="2025-09-17T02:02:05.194" v="3785" actId="14100"/>
          <ac:cxnSpMkLst>
            <pc:docMk/>
            <pc:sldMk cId="2713579366" sldId="262"/>
            <ac:cxnSpMk id="20" creationId="{72C5FA80-85F7-3F37-48E9-FB0A69FB2D94}"/>
          </ac:cxnSpMkLst>
        </pc:cxnChg>
        <pc:cxnChg chg="mod">
          <ac:chgData name="Christian Wachter" userId="35f32c09aa8cf01e" providerId="LiveId" clId="{2E238D8D-2D85-49BE-847D-78332307DD6A}" dt="2025-09-17T02:02:02.070" v="3784" actId="14100"/>
          <ac:cxnSpMkLst>
            <pc:docMk/>
            <pc:sldMk cId="2713579366" sldId="262"/>
            <ac:cxnSpMk id="21" creationId="{B322B595-331A-7CD2-FD63-EB5DCBF0A9FC}"/>
          </ac:cxnSpMkLst>
        </pc:cxnChg>
        <pc:cxnChg chg="mod">
          <ac:chgData name="Christian Wachter" userId="35f32c09aa8cf01e" providerId="LiveId" clId="{2E238D8D-2D85-49BE-847D-78332307DD6A}" dt="2025-09-17T02:01:58.990" v="3783" actId="14100"/>
          <ac:cxnSpMkLst>
            <pc:docMk/>
            <pc:sldMk cId="2713579366" sldId="262"/>
            <ac:cxnSpMk id="22" creationId="{8EBA36AD-06FC-F25A-209B-1739152BF99C}"/>
          </ac:cxnSpMkLst>
        </pc:cxnChg>
        <pc:cxnChg chg="mod">
          <ac:chgData name="Christian Wachter" userId="35f32c09aa8cf01e" providerId="LiveId" clId="{2E238D8D-2D85-49BE-847D-78332307DD6A}" dt="2025-09-17T02:01:56.030" v="3782" actId="14100"/>
          <ac:cxnSpMkLst>
            <pc:docMk/>
            <pc:sldMk cId="2713579366" sldId="262"/>
            <ac:cxnSpMk id="23" creationId="{94974F46-C811-026C-CF18-7D936FA6204D}"/>
          </ac:cxnSpMkLst>
        </pc:cxnChg>
        <pc:cxnChg chg="mod">
          <ac:chgData name="Christian Wachter" userId="35f32c09aa8cf01e" providerId="LiveId" clId="{2E238D8D-2D85-49BE-847D-78332307DD6A}" dt="2025-09-17T02:01:52.284" v="3781" actId="14100"/>
          <ac:cxnSpMkLst>
            <pc:docMk/>
            <pc:sldMk cId="2713579366" sldId="262"/>
            <ac:cxnSpMk id="24" creationId="{E749C64A-9E5E-C249-6B71-7E2F2138426B}"/>
          </ac:cxnSpMkLst>
        </pc:cxnChg>
        <pc:cxnChg chg="add mod">
          <ac:chgData name="Christian Wachter" userId="35f32c09aa8cf01e" providerId="LiveId" clId="{2E238D8D-2D85-49BE-847D-78332307DD6A}" dt="2025-09-17T02:01:32.629" v="3777" actId="478"/>
          <ac:cxnSpMkLst>
            <pc:docMk/>
            <pc:sldMk cId="2713579366" sldId="262"/>
            <ac:cxnSpMk id="43" creationId="{F415D7FF-D1CB-4C8E-31A1-D28F937A0D86}"/>
          </ac:cxnSpMkLst>
        </pc:cxnChg>
      </pc:sldChg>
      <pc:sldChg chg="addSp delSp modSp new mod setBg">
        <pc:chgData name="Christian Wachter" userId="35f32c09aa8cf01e" providerId="LiveId" clId="{2E238D8D-2D85-49BE-847D-78332307DD6A}" dt="2025-09-17T01:57:59.735" v="3692" actId="14826"/>
        <pc:sldMkLst>
          <pc:docMk/>
          <pc:sldMk cId="1908739539" sldId="263"/>
        </pc:sldMkLst>
        <pc:spChg chg="mod ord">
          <ac:chgData name="Christian Wachter" userId="35f32c09aa8cf01e" providerId="LiveId" clId="{2E238D8D-2D85-49BE-847D-78332307DD6A}" dt="2025-09-15T00:38:50.179" v="1602" actId="1076"/>
          <ac:spMkLst>
            <pc:docMk/>
            <pc:sldMk cId="1908739539" sldId="263"/>
            <ac:spMk id="2" creationId="{1A46A2DC-B187-CA50-93C1-68D8B17ADCF8}"/>
          </ac:spMkLst>
        </pc:spChg>
        <pc:spChg chg="add">
          <ac:chgData name="Christian Wachter" userId="35f32c09aa8cf01e" providerId="LiveId" clId="{2E238D8D-2D85-49BE-847D-78332307DD6A}" dt="2025-09-15T00:37:25.057" v="1500" actId="26606"/>
          <ac:spMkLst>
            <pc:docMk/>
            <pc:sldMk cId="1908739539" sldId="263"/>
            <ac:spMk id="45" creationId="{24DDD7F0-1FEB-4A1A-9A93-698DF846690F}"/>
          </ac:spMkLst>
        </pc:spChg>
        <pc:spChg chg="add">
          <ac:chgData name="Christian Wachter" userId="35f32c09aa8cf01e" providerId="LiveId" clId="{2E238D8D-2D85-49BE-847D-78332307DD6A}" dt="2025-09-15T00:37:25.057" v="1500" actId="26606"/>
          <ac:spMkLst>
            <pc:docMk/>
            <pc:sldMk cId="1908739539" sldId="263"/>
            <ac:spMk id="46" creationId="{114A821F-8663-46BA-8CC0-D4C44F639F3A}"/>
          </ac:spMkLst>
        </pc:spChg>
        <pc:spChg chg="add">
          <ac:chgData name="Christian Wachter" userId="35f32c09aa8cf01e" providerId="LiveId" clId="{2E238D8D-2D85-49BE-847D-78332307DD6A}" dt="2025-09-15T00:37:25.057" v="1500" actId="26606"/>
          <ac:spMkLst>
            <pc:docMk/>
            <pc:sldMk cId="1908739539" sldId="263"/>
            <ac:spMk id="47" creationId="{67EF550F-47CE-4FB2-9DAC-12AD835C833D}"/>
          </ac:spMkLst>
        </pc:spChg>
        <pc:picChg chg="add mod ord">
          <ac:chgData name="Christian Wachter" userId="35f32c09aa8cf01e" providerId="LiveId" clId="{2E238D8D-2D85-49BE-847D-78332307DD6A}" dt="2025-09-17T01:57:33.419" v="3690" actId="14826"/>
          <ac:picMkLst>
            <pc:docMk/>
            <pc:sldMk cId="1908739539" sldId="263"/>
            <ac:picMk id="5" creationId="{8DBEF319-471C-B949-7A29-504E35C0A1DE}"/>
          </ac:picMkLst>
        </pc:picChg>
        <pc:picChg chg="add del mod ord">
          <ac:chgData name="Christian Wachter" userId="35f32c09aa8cf01e" providerId="LiveId" clId="{2E238D8D-2D85-49BE-847D-78332307DD6A}" dt="2025-09-17T01:57:24.953" v="3689" actId="14826"/>
          <ac:picMkLst>
            <pc:docMk/>
            <pc:sldMk cId="1908739539" sldId="263"/>
            <ac:picMk id="7" creationId="{236F5180-D483-94E2-6531-A1CAC689B33D}"/>
          </ac:picMkLst>
        </pc:picChg>
        <pc:picChg chg="add mod ord">
          <ac:chgData name="Christian Wachter" userId="35f32c09aa8cf01e" providerId="LiveId" clId="{2E238D8D-2D85-49BE-847D-78332307DD6A}" dt="2025-09-17T01:57:41.230" v="3691" actId="14826"/>
          <ac:picMkLst>
            <pc:docMk/>
            <pc:sldMk cId="1908739539" sldId="263"/>
            <ac:picMk id="9" creationId="{8F3FC70E-21D8-A95A-D2B0-88653458DE07}"/>
          </ac:picMkLst>
        </pc:picChg>
        <pc:picChg chg="add mod">
          <ac:chgData name="Christian Wachter" userId="35f32c09aa8cf01e" providerId="LiveId" clId="{2E238D8D-2D85-49BE-847D-78332307DD6A}" dt="2025-09-17T01:57:59.735" v="3692" actId="14826"/>
          <ac:picMkLst>
            <pc:docMk/>
            <pc:sldMk cId="1908739539" sldId="263"/>
            <ac:picMk id="11" creationId="{389B99FB-BE04-02DA-CA0E-4AAC3848B0F5}"/>
          </ac:picMkLst>
        </pc:picChg>
      </pc:sldChg>
      <pc:sldChg chg="addSp delSp modSp new mod">
        <pc:chgData name="Christian Wachter" userId="35f32c09aa8cf01e" providerId="LiveId" clId="{2E238D8D-2D85-49BE-847D-78332307DD6A}" dt="2025-09-17T02:00:04.846" v="3774" actId="14100"/>
        <pc:sldMkLst>
          <pc:docMk/>
          <pc:sldMk cId="3118727851" sldId="264"/>
        </pc:sldMkLst>
        <pc:spChg chg="mod">
          <ac:chgData name="Christian Wachter" userId="35f32c09aa8cf01e" providerId="LiveId" clId="{2E238D8D-2D85-49BE-847D-78332307DD6A}" dt="2025-09-15T00:50:52.701" v="1687" actId="20577"/>
          <ac:spMkLst>
            <pc:docMk/>
            <pc:sldMk cId="3118727851" sldId="264"/>
            <ac:spMk id="2" creationId="{811621E6-B1C3-B089-E286-A34B10497C9F}"/>
          </ac:spMkLst>
        </pc:spChg>
        <pc:spChg chg="mod">
          <ac:chgData name="Christian Wachter" userId="35f32c09aa8cf01e" providerId="LiveId" clId="{2E238D8D-2D85-49BE-847D-78332307DD6A}" dt="2025-09-15T01:55:43.752" v="2466" actId="20577"/>
          <ac:spMkLst>
            <pc:docMk/>
            <pc:sldMk cId="3118727851" sldId="264"/>
            <ac:spMk id="3" creationId="{C692603E-F9E8-BA74-0C00-168C9E3F87C5}"/>
          </ac:spMkLst>
        </pc:spChg>
        <pc:spChg chg="mod">
          <ac:chgData name="Christian Wachter" userId="35f32c09aa8cf01e" providerId="LiveId" clId="{2E238D8D-2D85-49BE-847D-78332307DD6A}" dt="2025-09-17T01:49:52.536" v="3624" actId="1076"/>
          <ac:spMkLst>
            <pc:docMk/>
            <pc:sldMk cId="3118727851" sldId="264"/>
            <ac:spMk id="6" creationId="{C2639324-4BD6-BD77-1638-D9C1B56C9FEE}"/>
          </ac:spMkLst>
        </pc:spChg>
        <pc:spChg chg="del mod">
          <ac:chgData name="Christian Wachter" userId="35f32c09aa8cf01e" providerId="LiveId" clId="{2E238D8D-2D85-49BE-847D-78332307DD6A}" dt="2025-09-17T01:52:18.071" v="3644" actId="478"/>
          <ac:spMkLst>
            <pc:docMk/>
            <pc:sldMk cId="3118727851" sldId="264"/>
            <ac:spMk id="8" creationId="{DC2A288B-23AD-B8F2-7B59-B6D16D3FB5B4}"/>
          </ac:spMkLst>
        </pc:spChg>
        <pc:spChg chg="mod">
          <ac:chgData name="Christian Wachter" userId="35f32c09aa8cf01e" providerId="LiveId" clId="{2E238D8D-2D85-49BE-847D-78332307DD6A}" dt="2025-09-17T01:51:58.726" v="3642" actId="1076"/>
          <ac:spMkLst>
            <pc:docMk/>
            <pc:sldMk cId="3118727851" sldId="264"/>
            <ac:spMk id="12" creationId="{6C227316-2C3D-F909-D96A-7856C466FF0D}"/>
          </ac:spMkLst>
        </pc:spChg>
        <pc:spChg chg="mod">
          <ac:chgData name="Christian Wachter" userId="35f32c09aa8cf01e" providerId="LiveId" clId="{2E238D8D-2D85-49BE-847D-78332307DD6A}" dt="2025-09-17T01:53:09.856" v="3649" actId="1076"/>
          <ac:spMkLst>
            <pc:docMk/>
            <pc:sldMk cId="3118727851" sldId="264"/>
            <ac:spMk id="14" creationId="{C30D4AB9-FD0A-6930-B121-18AECF9A0455}"/>
          </ac:spMkLst>
        </pc:spChg>
        <pc:spChg chg="add mod">
          <ac:chgData name="Christian Wachter" userId="35f32c09aa8cf01e" providerId="LiveId" clId="{2E238D8D-2D85-49BE-847D-78332307DD6A}" dt="2025-09-17T01:53:47.393" v="3655" actId="14100"/>
          <ac:spMkLst>
            <pc:docMk/>
            <pc:sldMk cId="3118727851" sldId="264"/>
            <ac:spMk id="22" creationId="{8AAACC3B-F573-9CC1-00AF-7665E668527B}"/>
          </ac:spMkLst>
        </pc:spChg>
        <pc:spChg chg="add mod">
          <ac:chgData name="Christian Wachter" userId="35f32c09aa8cf01e" providerId="LiveId" clId="{2E238D8D-2D85-49BE-847D-78332307DD6A}" dt="2025-09-17T01:55:08.220" v="3682" actId="1076"/>
          <ac:spMkLst>
            <pc:docMk/>
            <pc:sldMk cId="3118727851" sldId="264"/>
            <ac:spMk id="23" creationId="{FD7C7AAA-6561-E42B-9F31-268276302CD9}"/>
          </ac:spMkLst>
        </pc:spChg>
        <pc:spChg chg="add mod">
          <ac:chgData name="Christian Wachter" userId="35f32c09aa8cf01e" providerId="LiveId" clId="{2E238D8D-2D85-49BE-847D-78332307DD6A}" dt="2025-09-17T01:58:59.781" v="3755" actId="1076"/>
          <ac:spMkLst>
            <pc:docMk/>
            <pc:sldMk cId="3118727851" sldId="264"/>
            <ac:spMk id="24" creationId="{5010F20B-B0A4-2640-7B01-63253D04E875}"/>
          </ac:spMkLst>
        </pc:spChg>
        <pc:grpChg chg="add mod">
          <ac:chgData name="Christian Wachter" userId="35f32c09aa8cf01e" providerId="LiveId" clId="{2E238D8D-2D85-49BE-847D-78332307DD6A}" dt="2025-09-17T01:49:41.390" v="3623" actId="14826"/>
          <ac:grpSpMkLst>
            <pc:docMk/>
            <pc:sldMk cId="3118727851" sldId="264"/>
            <ac:grpSpMk id="4" creationId="{FB37728A-8C92-1939-3EBC-252816C2C527}"/>
          </ac:grpSpMkLst>
        </pc:grpChg>
        <pc:grpChg chg="add mod">
          <ac:chgData name="Christian Wachter" userId="35f32c09aa8cf01e" providerId="LiveId" clId="{2E238D8D-2D85-49BE-847D-78332307DD6A}" dt="2025-09-17T01:51:53.301" v="3641" actId="1076"/>
          <ac:grpSpMkLst>
            <pc:docMk/>
            <pc:sldMk cId="3118727851" sldId="264"/>
            <ac:grpSpMk id="10" creationId="{FB2AF28D-995A-9E4A-ED3D-59F82F8C2086}"/>
          </ac:grpSpMkLst>
        </pc:grpChg>
        <pc:picChg chg="mod">
          <ac:chgData name="Christian Wachter" userId="35f32c09aa8cf01e" providerId="LiveId" clId="{2E238D8D-2D85-49BE-847D-78332307DD6A}" dt="2025-09-17T01:49:41.390" v="3623" actId="14826"/>
          <ac:picMkLst>
            <pc:docMk/>
            <pc:sldMk cId="3118727851" sldId="264"/>
            <ac:picMk id="5" creationId="{EDD4FB4D-D334-74DF-CB41-D608F5B65108}"/>
          </ac:picMkLst>
        </pc:picChg>
        <pc:picChg chg="mod modCrop">
          <ac:chgData name="Christian Wachter" userId="35f32c09aa8cf01e" providerId="LiveId" clId="{2E238D8D-2D85-49BE-847D-78332307DD6A}" dt="2025-09-17T01:51:44.486" v="3640" actId="208"/>
          <ac:picMkLst>
            <pc:docMk/>
            <pc:sldMk cId="3118727851" sldId="264"/>
            <ac:picMk id="11" creationId="{6B274BE8-1328-EDF9-4BF4-7E4119F38047}"/>
          </ac:picMkLst>
        </pc:picChg>
        <pc:cxnChg chg="del mod">
          <ac:chgData name="Christian Wachter" userId="35f32c09aa8cf01e" providerId="LiveId" clId="{2E238D8D-2D85-49BE-847D-78332307DD6A}" dt="2025-09-17T01:52:20.945" v="3645" actId="478"/>
          <ac:cxnSpMkLst>
            <pc:docMk/>
            <pc:sldMk cId="3118727851" sldId="264"/>
            <ac:cxnSpMk id="7" creationId="{99B619FB-57B1-D381-9109-CD72EFE83C2D}"/>
          </ac:cxnSpMkLst>
        </pc:cxnChg>
        <pc:cxnChg chg="del mod">
          <ac:chgData name="Christian Wachter" userId="35f32c09aa8cf01e" providerId="LiveId" clId="{2E238D8D-2D85-49BE-847D-78332307DD6A}" dt="2025-09-17T01:53:12.680" v="3650" actId="478"/>
          <ac:cxnSpMkLst>
            <pc:docMk/>
            <pc:sldMk cId="3118727851" sldId="264"/>
            <ac:cxnSpMk id="13" creationId="{2D636ABE-74D1-9E70-13B8-163F0CA9F21E}"/>
          </ac:cxnSpMkLst>
        </pc:cxnChg>
        <pc:cxnChg chg="add mod">
          <ac:chgData name="Christian Wachter" userId="35f32c09aa8cf01e" providerId="LiveId" clId="{2E238D8D-2D85-49BE-847D-78332307DD6A}" dt="2025-09-17T01:52:52.883" v="3648" actId="14100"/>
          <ac:cxnSpMkLst>
            <pc:docMk/>
            <pc:sldMk cId="3118727851" sldId="264"/>
            <ac:cxnSpMk id="19" creationId="{701AA88D-66AE-CF44-AC78-C6CCA99E2FFC}"/>
          </ac:cxnSpMkLst>
        </pc:cxnChg>
        <pc:cxnChg chg="add mod">
          <ac:chgData name="Christian Wachter" userId="35f32c09aa8cf01e" providerId="LiveId" clId="{2E238D8D-2D85-49BE-847D-78332307DD6A}" dt="2025-09-17T01:59:16.407" v="3758" actId="14100"/>
          <ac:cxnSpMkLst>
            <pc:docMk/>
            <pc:sldMk cId="3118727851" sldId="264"/>
            <ac:cxnSpMk id="25" creationId="{20F8C0F2-0D1E-D717-3EF4-326DB77A74B3}"/>
          </ac:cxnSpMkLst>
        </pc:cxnChg>
        <pc:cxnChg chg="add mod">
          <ac:chgData name="Christian Wachter" userId="35f32c09aa8cf01e" providerId="LiveId" clId="{2E238D8D-2D85-49BE-847D-78332307DD6A}" dt="2025-09-17T01:59:39.238" v="3765" actId="14100"/>
          <ac:cxnSpMkLst>
            <pc:docMk/>
            <pc:sldMk cId="3118727851" sldId="264"/>
            <ac:cxnSpMk id="28" creationId="{E5A2C106-2E8D-452C-9A38-F7B9512383D0}"/>
          </ac:cxnSpMkLst>
        </pc:cxnChg>
        <pc:cxnChg chg="add mod">
          <ac:chgData name="Christian Wachter" userId="35f32c09aa8cf01e" providerId="LiveId" clId="{2E238D8D-2D85-49BE-847D-78332307DD6A}" dt="2025-09-17T01:59:33.790" v="3764" actId="14100"/>
          <ac:cxnSpMkLst>
            <pc:docMk/>
            <pc:sldMk cId="3118727851" sldId="264"/>
            <ac:cxnSpMk id="31" creationId="{425D29DA-ED68-B3A4-A357-1C73570724F9}"/>
          </ac:cxnSpMkLst>
        </pc:cxnChg>
        <pc:cxnChg chg="add mod">
          <ac:chgData name="Christian Wachter" userId="35f32c09aa8cf01e" providerId="LiveId" clId="{2E238D8D-2D85-49BE-847D-78332307DD6A}" dt="2025-09-17T01:59:47.404" v="3768" actId="14100"/>
          <ac:cxnSpMkLst>
            <pc:docMk/>
            <pc:sldMk cId="3118727851" sldId="264"/>
            <ac:cxnSpMk id="35" creationId="{5CB63F05-8BA4-26F3-6BC6-CBCD5251DA00}"/>
          </ac:cxnSpMkLst>
        </pc:cxnChg>
        <pc:cxnChg chg="add mod">
          <ac:chgData name="Christian Wachter" userId="35f32c09aa8cf01e" providerId="LiveId" clId="{2E238D8D-2D85-49BE-847D-78332307DD6A}" dt="2025-09-17T01:59:54.448" v="3771" actId="14100"/>
          <ac:cxnSpMkLst>
            <pc:docMk/>
            <pc:sldMk cId="3118727851" sldId="264"/>
            <ac:cxnSpMk id="38" creationId="{2693BC7E-F0D8-B341-34FE-BD0B891455B4}"/>
          </ac:cxnSpMkLst>
        </pc:cxnChg>
        <pc:cxnChg chg="add mod">
          <ac:chgData name="Christian Wachter" userId="35f32c09aa8cf01e" providerId="LiveId" clId="{2E238D8D-2D85-49BE-847D-78332307DD6A}" dt="2025-09-17T02:00:04.846" v="3774" actId="14100"/>
          <ac:cxnSpMkLst>
            <pc:docMk/>
            <pc:sldMk cId="3118727851" sldId="264"/>
            <ac:cxnSpMk id="41" creationId="{C8A3667D-9BB5-21A9-4DDD-7F4DA0BD27D4}"/>
          </ac:cxnSpMkLst>
        </pc:cxnChg>
      </pc:sldChg>
      <pc:sldChg chg="modSp new mod">
        <pc:chgData name="Christian Wachter" userId="35f32c09aa8cf01e" providerId="LiveId" clId="{2E238D8D-2D85-49BE-847D-78332307DD6A}" dt="2025-09-17T02:05:15.380" v="3885" actId="20577"/>
        <pc:sldMkLst>
          <pc:docMk/>
          <pc:sldMk cId="2256084719" sldId="265"/>
        </pc:sldMkLst>
        <pc:spChg chg="mod">
          <ac:chgData name="Christian Wachter" userId="35f32c09aa8cf01e" providerId="LiveId" clId="{2E238D8D-2D85-49BE-847D-78332307DD6A}" dt="2025-09-15T02:01:11.591" v="2546" actId="20577"/>
          <ac:spMkLst>
            <pc:docMk/>
            <pc:sldMk cId="2256084719" sldId="265"/>
            <ac:spMk id="2" creationId="{32DD945A-9175-D8D9-F2C9-2463333F54FE}"/>
          </ac:spMkLst>
        </pc:spChg>
        <pc:spChg chg="mod">
          <ac:chgData name="Christian Wachter" userId="35f32c09aa8cf01e" providerId="LiveId" clId="{2E238D8D-2D85-49BE-847D-78332307DD6A}" dt="2025-09-17T02:05:15.380" v="3885" actId="20577"/>
          <ac:spMkLst>
            <pc:docMk/>
            <pc:sldMk cId="2256084719" sldId="265"/>
            <ac:spMk id="3" creationId="{F1B085CD-459F-10D2-5392-DCA5FEBEC1E8}"/>
          </ac:spMkLst>
        </pc:spChg>
      </pc:sldChg>
      <pc:sldChg chg="addSp modSp new mod setBg">
        <pc:chgData name="Christian Wachter" userId="35f32c09aa8cf01e" providerId="LiveId" clId="{2E238D8D-2D85-49BE-847D-78332307DD6A}" dt="2025-09-15T02:31:07.641" v="3464" actId="26606"/>
        <pc:sldMkLst>
          <pc:docMk/>
          <pc:sldMk cId="255154817" sldId="266"/>
        </pc:sldMkLst>
        <pc:spChg chg="mod">
          <ac:chgData name="Christian Wachter" userId="35f32c09aa8cf01e" providerId="LiveId" clId="{2E238D8D-2D85-49BE-847D-78332307DD6A}" dt="2025-09-15T02:31:07.641" v="3464" actId="26606"/>
          <ac:spMkLst>
            <pc:docMk/>
            <pc:sldMk cId="255154817" sldId="266"/>
            <ac:spMk id="2" creationId="{8C53BC2D-A753-CCB5-C508-85AF78C955A9}"/>
          </ac:spMkLst>
        </pc:spChg>
        <pc:spChg chg="mod">
          <ac:chgData name="Christian Wachter" userId="35f32c09aa8cf01e" providerId="LiveId" clId="{2E238D8D-2D85-49BE-847D-78332307DD6A}" dt="2025-09-15T02:31:07.641" v="3464" actId="26606"/>
          <ac:spMkLst>
            <pc:docMk/>
            <pc:sldMk cId="255154817" sldId="266"/>
            <ac:spMk id="3" creationId="{FB03C8CD-FBD2-103C-2237-052C7D67AEC4}"/>
          </ac:spMkLst>
        </pc:spChg>
        <pc:spChg chg="add">
          <ac:chgData name="Christian Wachter" userId="35f32c09aa8cf01e" providerId="LiveId" clId="{2E238D8D-2D85-49BE-847D-78332307DD6A}" dt="2025-09-15T02:31:07.641" v="3464" actId="26606"/>
          <ac:spMkLst>
            <pc:docMk/>
            <pc:sldMk cId="255154817" sldId="266"/>
            <ac:spMk id="9" creationId="{3ECBE1F1-D69B-4AFA-ABD5-8E41720EF6DE}"/>
          </ac:spMkLst>
        </pc:spChg>
        <pc:spChg chg="add">
          <ac:chgData name="Christian Wachter" userId="35f32c09aa8cf01e" providerId="LiveId" clId="{2E238D8D-2D85-49BE-847D-78332307DD6A}" dt="2025-09-15T02:31:07.641" v="3464" actId="26606"/>
          <ac:spMkLst>
            <pc:docMk/>
            <pc:sldMk cId="255154817" sldId="266"/>
            <ac:spMk id="11" creationId="{603A6265-E10C-4B85-9C20-E75FCAF9CC63}"/>
          </ac:spMkLst>
        </pc:spChg>
        <pc:picChg chg="add">
          <ac:chgData name="Christian Wachter" userId="35f32c09aa8cf01e" providerId="LiveId" clId="{2E238D8D-2D85-49BE-847D-78332307DD6A}" dt="2025-09-15T02:31:07.641" v="3464" actId="26606"/>
          <ac:picMkLst>
            <pc:docMk/>
            <pc:sldMk cId="255154817" sldId="266"/>
            <ac:picMk id="5" creationId="{1E80B825-DE3A-EA7F-9CD7-493CF6691D0A}"/>
          </ac:picMkLst>
        </pc:picChg>
      </pc:sldChg>
      <pc:sldChg chg="addSp delSp modSp new mod setBg">
        <pc:chgData name="Christian Wachter" userId="35f32c09aa8cf01e" providerId="LiveId" clId="{2E238D8D-2D85-49BE-847D-78332307DD6A}" dt="2025-09-15T02:31:41.359" v="3476" actId="26606"/>
        <pc:sldMkLst>
          <pc:docMk/>
          <pc:sldMk cId="2516649868" sldId="267"/>
        </pc:sldMkLst>
        <pc:spChg chg="mod">
          <ac:chgData name="Christian Wachter" userId="35f32c09aa8cf01e" providerId="LiveId" clId="{2E238D8D-2D85-49BE-847D-78332307DD6A}" dt="2025-09-15T02:31:41.359" v="3476" actId="26606"/>
          <ac:spMkLst>
            <pc:docMk/>
            <pc:sldMk cId="2516649868" sldId="267"/>
            <ac:spMk id="2" creationId="{F1D6C71B-28A0-E550-8114-1632408728D5}"/>
          </ac:spMkLst>
        </pc:spChg>
        <pc:spChg chg="add">
          <ac:chgData name="Christian Wachter" userId="35f32c09aa8cf01e" providerId="LiveId" clId="{2E238D8D-2D85-49BE-847D-78332307DD6A}" dt="2025-09-15T02:31:41.359" v="3476" actId="26606"/>
          <ac:spMkLst>
            <pc:docMk/>
            <pc:sldMk cId="2516649868" sldId="267"/>
            <ac:spMk id="8" creationId="{EFA9B6C6-A247-48A8-9A1C-1E36FA9456B5}"/>
          </ac:spMkLst>
        </pc:spChg>
        <pc:spChg chg="add">
          <ac:chgData name="Christian Wachter" userId="35f32c09aa8cf01e" providerId="LiveId" clId="{2E238D8D-2D85-49BE-847D-78332307DD6A}" dt="2025-09-15T02:31:41.359" v="3476" actId="26606"/>
          <ac:spMkLst>
            <pc:docMk/>
            <pc:sldMk cId="2516649868" sldId="267"/>
            <ac:spMk id="10" creationId="{C5CB530E-515E-412C-9DF1-5F8FFBD6F383}"/>
          </ac:spMkLst>
        </pc:spChg>
        <pc:spChg chg="add">
          <ac:chgData name="Christian Wachter" userId="35f32c09aa8cf01e" providerId="LiveId" clId="{2E238D8D-2D85-49BE-847D-78332307DD6A}" dt="2025-09-15T02:31:41.359" v="3476" actId="26606"/>
          <ac:spMkLst>
            <pc:docMk/>
            <pc:sldMk cId="2516649868" sldId="267"/>
            <ac:spMk id="12" creationId="{712D4376-A578-4FF1-94FC-245E7A6A489F}"/>
          </ac:spMkLst>
        </pc:spChg>
        <pc:spChg chg="add">
          <ac:chgData name="Christian Wachter" userId="35f32c09aa8cf01e" providerId="LiveId" clId="{2E238D8D-2D85-49BE-847D-78332307DD6A}" dt="2025-09-15T02:31:41.359" v="3476" actId="26606"/>
          <ac:spMkLst>
            <pc:docMk/>
            <pc:sldMk cId="2516649868" sldId="267"/>
            <ac:spMk id="14" creationId="{AEA7509D-F04F-40CB-A0B3-EEF16499CC9F}"/>
          </ac:spMkLst>
        </pc:spChg>
        <pc:cxnChg chg="add">
          <ac:chgData name="Christian Wachter" userId="35f32c09aa8cf01e" providerId="LiveId" clId="{2E238D8D-2D85-49BE-847D-78332307DD6A}" dt="2025-09-15T02:31:41.359" v="3476" actId="26606"/>
          <ac:cxnSpMkLst>
            <pc:docMk/>
            <pc:sldMk cId="2516649868" sldId="267"/>
            <ac:cxnSpMk id="16" creationId="{56020367-4FD5-4596-8E10-C5F095CD8DB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CF09-BCA4-5854-4FB4-63E9213E7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EE54D-9AA8-C717-C3C5-4E38B5F7B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380BD-EC76-3A58-1234-0E806FA0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35AC1-DEF4-A26B-371A-AF1443A55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33BCD-18C7-6C46-EE0E-D2400BB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3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4628-05A7-55F1-6A6A-58A1FE0D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34F81-7FFB-2552-B9AD-1800078E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9A767-D57E-0A69-15B9-FFC1AF50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E6921-34BF-47EC-F065-20C0D261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26C24-F085-8AB5-020B-BE522CD1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1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C9798-750C-A5FA-4C45-7C42293F1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3DCD9-2718-5722-9268-8B3AAAD3C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294E-2035-4AFD-681D-1DEA28CA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4277-34B5-E163-447D-0D59755C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D53F8-596D-875F-474C-B95165F3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1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7415-814A-9BCE-F4EB-85F7C677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5E1DD-EE65-FE77-A30E-58FB06C69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AEC4D-F581-4A3E-5849-B57148C55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03B47-F300-3AAB-6016-33C90A00B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B8AAF-6083-0FE3-D862-8CF9B308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25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AA34-C595-06E5-C5F4-CCB82921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9E25B-C4ED-9A88-2171-E015019ED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9F850-1B4C-0998-BE99-E6BE63C2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82790-EECD-6090-68E1-C6003FF1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4844-6414-B8F3-DF0F-B8CB2474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5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FADA-20C2-32B5-18F5-EBE720D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98CA3-8106-0C45-498A-3A043A8AD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6E5C5-B71F-56BE-29E9-35E5C7F15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EC432-F3C4-6047-F11A-971E9D53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EF92F-4992-BE85-56B1-3CA9AE52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D095E-CB64-D712-880A-CFCACB02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4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1B69-C5F4-1A4C-2E67-62ED378A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555A5-441F-6594-8F86-8DE924DAE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02072-E317-D6F0-9B0E-010BF971E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9B513-78DF-BB53-6205-85FC3CF67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87ADF-E45C-2B9A-D26C-DB05AE7F4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435F04-0365-9AB7-75A2-89F13F58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C0C99-1D9F-7A45-7B6F-98711A7C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AB3C3-65D4-A15E-1E06-7458940E0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5984-E1DC-8177-2087-2551872A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CB64F-2239-09EF-9C88-B1476AF0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5ED9F-A932-6637-75BB-3ADF1102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BCE61-0030-4BB6-9F25-95A7B57F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8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22CE5-2169-478B-F96D-CA638D8B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C8297-58F6-A228-B35E-38E1BDF1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250BA-6B8A-DC0E-AA6C-76745BA8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3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E013-2F9D-508B-F27F-832EC5E5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D3ECE-6A3F-3A47-0A6F-BFFFB9B71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8F88D-E6CD-36D4-1CB1-408A2C343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678AE-8744-5100-AE6E-D81C6070B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20BFD-CE11-4843-D4DA-94C782D3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E2D99-6273-8EC7-68BD-4DB1C66E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EA5F-03C1-74FE-0505-A0106CEF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6F4F0-9D61-5D1B-EAF4-1FA35625A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D125C-A6CE-F3C1-1CBA-4CE239FAD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DB097-C05B-17D0-A1D6-55F220FC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EA9B5-ADB9-2CEA-907A-E9C8247C8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7B262-94D1-2EDB-A831-121BEE3F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25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F42652-F7D9-D3F6-6EB7-3D409EFB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483BA-4E75-F9DC-40DF-53A6AD813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E1022-A4CC-E09F-B522-9E7CE3F0E6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55B675-035D-4238-82CE-B404A68FC8A5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8547A-5F77-A041-3F47-C382010A7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4E4F8-431F-BC0B-1D7B-B5F9EC2B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1C587-1086-4933-A9BA-53BEFEE78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5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36F23-83F9-D299-B38D-A0551D4D3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Hiding in Plain Sight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DE0E0-A7E5-8586-4D66-AED6A2755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/>
          </a:bodyPr>
          <a:lstStyle/>
          <a:p>
            <a:pPr algn="l"/>
            <a:r>
              <a:rPr lang="en-US" sz="1000">
                <a:solidFill>
                  <a:srgbClr val="FFFFFF"/>
                </a:solidFill>
              </a:rPr>
              <a:t>Capt Christian Wachter</a:t>
            </a:r>
          </a:p>
          <a:p>
            <a:pPr algn="l"/>
            <a:r>
              <a:rPr lang="en-US" sz="1000">
                <a:solidFill>
                  <a:srgbClr val="FFFFFF"/>
                </a:solidFill>
              </a:rPr>
              <a:t>OA3802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2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945A-9175-D8D9-F2C9-2463333F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085CD-459F-10D2-5392-DCA5FEBEC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CSP requires a significant amount of data. </a:t>
                </a:r>
              </a:p>
              <a:p>
                <a:pPr lvl="1"/>
                <a:r>
                  <a:rPr lang="en-US" dirty="0"/>
                  <a:t>Increased T=0.05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0.25 seconds.</a:t>
                </a:r>
              </a:p>
              <a:p>
                <a:r>
                  <a:rPr lang="en-US" dirty="0"/>
                  <a:t>CSP requires a significant amount of processing.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+30</m:t>
                    </m:r>
                  </m:oMath>
                </a14:m>
                <a:r>
                  <a:rPr lang="en-US" dirty="0"/>
                  <a:t> minutes per run.</a:t>
                </a:r>
              </a:p>
              <a:p>
                <a:r>
                  <a:rPr lang="en-US" dirty="0"/>
                  <a:t>Relatively difficult to tune. </a:t>
                </a:r>
              </a:p>
              <a:p>
                <a:pPr lvl="1"/>
                <a:r>
                  <a:rPr lang="en-US" dirty="0"/>
                  <a:t>Very weak UAV signal.</a:t>
                </a:r>
              </a:p>
              <a:p>
                <a:pPr lvl="1"/>
                <a:r>
                  <a:rPr lang="en-US" dirty="0"/>
                  <a:t>Whitening to emphasize ridges.</a:t>
                </a:r>
              </a:p>
              <a:p>
                <a:r>
                  <a:rPr lang="en-US" dirty="0"/>
                  <a:t>Streaming to MySQL database was time consuming. </a:t>
                </a:r>
              </a:p>
              <a:p>
                <a:pPr lvl="1"/>
                <a:r>
                  <a:rPr lang="en-US" dirty="0"/>
                  <a:t>Research better alternatives.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B085CD-459F-10D2-5392-DCA5FEBEC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08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ffee Machine and Cup">
            <a:extLst>
              <a:ext uri="{FF2B5EF4-FFF2-40B4-BE49-F238E27FC236}">
                <a16:creationId xmlns:a16="http://schemas.microsoft.com/office/drawing/2014/main" id="{1E80B825-DE3A-EA7F-9CD7-493CF669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80" r="27861" b="-2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3BC2D-A753-CCB5-C508-85AF78C95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With a little more time..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C8CD-FBD2-103C-2237-052C7D67A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Stand-up a HPC environment. </a:t>
            </a:r>
          </a:p>
          <a:p>
            <a:pPr lvl="1"/>
            <a:r>
              <a:rPr lang="en-US" sz="2000"/>
              <a:t>Point to MySQL database</a:t>
            </a:r>
          </a:p>
          <a:p>
            <a:pPr lvl="1"/>
            <a:r>
              <a:rPr lang="en-US" sz="2000"/>
              <a:t>Host SCF / CAF processing .py </a:t>
            </a:r>
          </a:p>
        </p:txBody>
      </p:sp>
    </p:spTree>
    <p:extLst>
      <p:ext uri="{BB962C8B-B14F-4D97-AF65-F5344CB8AC3E}">
        <p14:creationId xmlns:p14="http://schemas.microsoft.com/office/powerpoint/2010/main" val="25515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6C71B-28A0-E550-8114-16324087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64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DBD7E-73D5-EFC5-2FB9-1DBF1DF9E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utoShape 6" descr="A modern Electronic Warfare (EW) operator on foot patrol conducting a radio frequency (RF) survey in an urban environment. The operator is equipped with a ruggedized RF spectrum analyzer, wearing tactical military gear including a helmet, headset, and body armor. The operator holds a handheld directional antenna scanning the area for UAV control signals. The urban setting is cluttered with antennas, power lines, and commercial RF sources like cell towers and Wi-Fi routers, illustrating a congested electromagnetic environment. Background includes buildings, vehicles, and UAVs in the distance. The scene is realistic and detailed, with a focus on electronic warfare operations.">
            <a:extLst>
              <a:ext uri="{FF2B5EF4-FFF2-40B4-BE49-F238E27FC236}">
                <a16:creationId xmlns:a16="http://schemas.microsoft.com/office/drawing/2014/main" id="{2FEDAF29-E124-305D-53BE-B403F00A022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171450" indent="-171450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Electromagnetic environments are becoming increasingly crowded and complex.</a:t>
            </a:r>
          </a:p>
          <a:p>
            <a:pPr marL="171450" indent="-171450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Military, commercial, and personal civilian systems all operate across overlapping frequency bands, often at comparable power levels. </a:t>
            </a:r>
          </a:p>
          <a:p>
            <a:pPr marL="171450" indent="-171450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Conventional detection methods such as energy detectors or spectral analysis often face severe limitations in dense EM environments whether it is from low SNR conditions, co-channel interference, or noise-like modulation schemes. </a:t>
            </a:r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5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59CC5-FA3F-8F37-BDB5-987D17C7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32DDE-FA84-9A0F-9F29-91BA9AFEE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171450" indent="-171450"/>
            <a:r>
              <a:rPr lang="en-US" sz="2000"/>
              <a:t>Cyclo-stationary signal processing (CSP) is necessary because it exploits hidden, structured periodicities in signals that noise and interference lack.</a:t>
            </a:r>
          </a:p>
          <a:p>
            <a:pPr marL="171450" indent="-171450"/>
            <a:r>
              <a:rPr lang="en-US" sz="2000"/>
              <a:t>In crowded or adversarial spectrum environments, this allows reliable detection, classification, and separation of signals that conventional energy or Fourier-based methods cannot resolve.</a:t>
            </a:r>
          </a:p>
        </p:txBody>
      </p:sp>
      <p:pic>
        <p:nvPicPr>
          <p:cNvPr id="5" name="Picture 4" descr="Close up of glass laboratory equipment">
            <a:extLst>
              <a:ext uri="{FF2B5EF4-FFF2-40B4-BE49-F238E27FC236}">
                <a16:creationId xmlns:a16="http://schemas.microsoft.com/office/drawing/2014/main" id="{824B319F-A0BB-3124-F5CA-2BDC749C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15" r="16348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7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952C0-31E7-E4C7-1814-813E358EA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F1DF-683B-5B2A-896D-1C9531781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Develop a simulation environment.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Scale the transmitters to hide the target UAV control link.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Stream the composite, raw I-Q signal into a database.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Estimate the Spectral Correlation Function.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/>
              <a:t>Stand-up virtual HPC environment.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Observe signals with strong periodicity.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/>
              <a:t>Train a classification model.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/>
              <a:t>Build a cyclic filter to isolate the target signal.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400"/>
              <a:t>Leverage CSP APIs.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/>
              <a:t>Extract the target signal from the environment. 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E999AF60-60F0-C62C-F11C-CDA594E1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58" r="27824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1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4C11-D5FC-E5AD-1093-C67FFF55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/>
              <a:t>Quick-look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60797-7801-E951-839D-B2F641CC5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000" dirty="0"/>
              <a:t>Three Signals + Noise</a:t>
            </a:r>
          </a:p>
          <a:p>
            <a:pPr lvl="1"/>
            <a:r>
              <a:rPr lang="en-US" sz="2000" dirty="0"/>
              <a:t>“Wi-Fi like” OFDM TCP/IP traffic</a:t>
            </a:r>
          </a:p>
          <a:p>
            <a:pPr lvl="1"/>
            <a:r>
              <a:rPr lang="en-US" sz="2000" dirty="0"/>
              <a:t>“Blue Tooth” GFSK data burst</a:t>
            </a:r>
          </a:p>
          <a:p>
            <a:pPr lvl="1"/>
            <a:r>
              <a:rPr lang="en-US" sz="2000" dirty="0"/>
              <a:t>“UAV link” DSSS-BPSK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1D4AC-D59C-C30D-1B06-6FF28C76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7269" y="179327"/>
            <a:ext cx="7104731" cy="3157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C274C-29A5-081A-9595-DC1158550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65" y="3334948"/>
            <a:ext cx="6096835" cy="32516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364063-34D9-C5E0-BD52-164291E5CE01}"/>
              </a:ext>
            </a:extLst>
          </p:cNvPr>
          <p:cNvGrpSpPr/>
          <p:nvPr/>
        </p:nvGrpSpPr>
        <p:grpSpPr>
          <a:xfrm>
            <a:off x="6096000" y="3336985"/>
            <a:ext cx="5845629" cy="3247571"/>
            <a:chOff x="6346371" y="3429000"/>
            <a:chExt cx="5845629" cy="3247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0D4547-860F-5BD6-7825-AE6A93633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46371" y="3429000"/>
              <a:ext cx="5845629" cy="324757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FE5D48-11C9-19AC-9804-B0B52415B65E}"/>
                </a:ext>
              </a:extLst>
            </p:cNvPr>
            <p:cNvSpPr/>
            <p:nvPr/>
          </p:nvSpPr>
          <p:spPr>
            <a:xfrm>
              <a:off x="8969827" y="3906951"/>
              <a:ext cx="598715" cy="3592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245131-6FFD-2693-6DE7-2BD781D3CB28}"/>
              </a:ext>
            </a:extLst>
          </p:cNvPr>
          <p:cNvGrpSpPr/>
          <p:nvPr/>
        </p:nvGrpSpPr>
        <p:grpSpPr>
          <a:xfrm>
            <a:off x="9499649" y="3644201"/>
            <a:ext cx="2242457" cy="1723570"/>
            <a:chOff x="10829573" y="4675809"/>
            <a:chExt cx="2242457" cy="17235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316C98-058D-7C45-5ED0-C67852BE6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5" t="8118" r="46290" b="73461"/>
            <a:stretch>
              <a:fillRect/>
            </a:stretch>
          </p:blipFill>
          <p:spPr>
            <a:xfrm>
              <a:off x="10829573" y="4675809"/>
              <a:ext cx="2242457" cy="1723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B8B798-EE7F-75AA-8D1C-8637D9AA90FF}"/>
                </a:ext>
              </a:extLst>
            </p:cNvPr>
            <p:cNvSpPr/>
            <p:nvPr/>
          </p:nvSpPr>
          <p:spPr>
            <a:xfrm>
              <a:off x="12046906" y="5633149"/>
              <a:ext cx="598715" cy="3592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777FD1-9996-0623-0445-21DD009DAC8A}"/>
                </a:ext>
              </a:extLst>
            </p:cNvPr>
            <p:cNvSpPr txBox="1"/>
            <p:nvPr/>
          </p:nvSpPr>
          <p:spPr>
            <a:xfrm>
              <a:off x="10829573" y="4687885"/>
              <a:ext cx="2242457" cy="369332"/>
            </a:xfrm>
            <a:prstGeom prst="rect">
              <a:avLst/>
            </a:prstGeom>
            <a:solidFill>
              <a:srgbClr val="E8E8E8">
                <a:alpha val="50196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1MHz DSSS chip rate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051752-784A-4C63-3E50-40190C9901FD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9318171" y="3994551"/>
            <a:ext cx="1486491" cy="659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8E1CE34-D24A-B6D0-959F-FEAC488C6886}"/>
              </a:ext>
            </a:extLst>
          </p:cNvPr>
          <p:cNvSpPr/>
          <p:nvPr/>
        </p:nvSpPr>
        <p:spPr>
          <a:xfrm>
            <a:off x="6622094" y="5106934"/>
            <a:ext cx="2678032" cy="359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42C351-828B-86B2-E733-0E13C8389DEB}"/>
                  </a:ext>
                </a:extLst>
              </p:cNvPr>
              <p:cNvSpPr txBox="1"/>
              <p:nvPr/>
            </p:nvSpPr>
            <p:spPr>
              <a:xfrm>
                <a:off x="6939642" y="5557439"/>
                <a:ext cx="2242457" cy="369332"/>
              </a:xfrm>
              <a:prstGeom prst="rect">
                <a:avLst/>
              </a:prstGeom>
              <a:solidFill>
                <a:srgbClr val="E8E8E8">
                  <a:alpha val="50196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.4MHz OFDM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42C351-828B-86B2-E733-0E13C838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642" y="5557439"/>
                <a:ext cx="2242457" cy="369332"/>
              </a:xfrm>
              <a:prstGeom prst="rect">
                <a:avLst/>
              </a:prstGeom>
              <a:blipFill>
                <a:blip r:embed="rId5"/>
                <a:stretch>
                  <a:fillRect t="-6452" b="-2580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E8CF156-AFCB-5560-4FD1-BBDBFA80B64E}"/>
              </a:ext>
            </a:extLst>
          </p:cNvPr>
          <p:cNvSpPr txBox="1"/>
          <p:nvPr/>
        </p:nvSpPr>
        <p:spPr>
          <a:xfrm>
            <a:off x="7626035" y="6471339"/>
            <a:ext cx="3178627" cy="369332"/>
          </a:xfrm>
          <a:prstGeom prst="rect">
            <a:avLst/>
          </a:prstGeom>
          <a:solidFill>
            <a:srgbClr val="E8E8E8">
              <a:alpha val="50196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Unused OFDM subcarriers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A8D98D-D4DC-C91A-0B41-EBFCA2F379B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215349" y="6241447"/>
            <a:ext cx="2035628" cy="229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C5FA80-85F7-3F37-48E9-FB0A69FB2D9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215349" y="6228585"/>
            <a:ext cx="691000" cy="242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22B595-331A-7CD2-FD63-EB5DCBF0A9F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215349" y="6228585"/>
            <a:ext cx="202006" cy="242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BA36AD-06FC-F25A-209B-1739152BF99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969829" y="6228585"/>
            <a:ext cx="245520" cy="242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974F46-C811-026C-CF18-7D936FA6204D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523514" y="6241447"/>
            <a:ext cx="691835" cy="229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9C64A-9E5E-C249-6B71-7E2F2138426B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6787835" y="6228585"/>
            <a:ext cx="2427514" cy="2427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57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63F4-7098-4B36-1084-CFA55F5F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scenario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4D3C9-1E70-BE49-6F2D-7CFBE7F6A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09" y="1774424"/>
            <a:ext cx="8990577" cy="2888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133F5-DD75-2C6B-5212-EF676C38D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3912" y="5121725"/>
            <a:ext cx="3904177" cy="1735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3F571-7E89-0F44-8E86-8FDAC2A4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823" y="5121725"/>
            <a:ext cx="3904177" cy="1735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7E491-6F89-0527-F3CC-C89CC2ABB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1725"/>
            <a:ext cx="3904177" cy="1735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8FB72-B259-B9E2-C105-7042CE46C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6257" y="1726"/>
            <a:ext cx="6215743" cy="276255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6F4C6F-72E5-A2AD-0369-034D9978EC86}"/>
              </a:ext>
            </a:extLst>
          </p:cNvPr>
          <p:cNvSpPr/>
          <p:nvPr/>
        </p:nvSpPr>
        <p:spPr>
          <a:xfrm>
            <a:off x="3986707" y="2990839"/>
            <a:ext cx="1451594" cy="308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1AAE25-37FE-CED9-E2DA-3187975F3F75}"/>
              </a:ext>
            </a:extLst>
          </p:cNvPr>
          <p:cNvSpPr/>
          <p:nvPr/>
        </p:nvSpPr>
        <p:spPr>
          <a:xfrm>
            <a:off x="4179741" y="2712160"/>
            <a:ext cx="1341089" cy="278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7ECEE0-F298-5223-779C-851A7F678399}"/>
              </a:ext>
            </a:extLst>
          </p:cNvPr>
          <p:cNvCxnSpPr>
            <a:cxnSpLocks/>
            <a:stCxn id="21" idx="1"/>
            <a:endCxn id="7" idx="6"/>
          </p:cNvCxnSpPr>
          <p:nvPr/>
        </p:nvCxnSpPr>
        <p:spPr>
          <a:xfrm flipH="1">
            <a:off x="5438301" y="3039257"/>
            <a:ext cx="2098158" cy="1056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7B2F09-B7CF-6DC1-FAEA-9B56C3F9A757}"/>
              </a:ext>
            </a:extLst>
          </p:cNvPr>
          <p:cNvCxnSpPr>
            <a:cxnSpLocks/>
            <a:stCxn id="21" idx="1"/>
            <a:endCxn id="10" idx="6"/>
          </p:cNvCxnSpPr>
          <p:nvPr/>
        </p:nvCxnSpPr>
        <p:spPr>
          <a:xfrm flipH="1" flipV="1">
            <a:off x="5520830" y="2851500"/>
            <a:ext cx="2015629" cy="1877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F45666-BD13-928A-FE03-F86C97F60CAA}"/>
              </a:ext>
            </a:extLst>
          </p:cNvPr>
          <p:cNvSpPr txBox="1"/>
          <p:nvPr/>
        </p:nvSpPr>
        <p:spPr>
          <a:xfrm>
            <a:off x="7536459" y="2854591"/>
            <a:ext cx="390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Expected Cyclic features</a:t>
            </a:r>
          </a:p>
        </p:txBody>
      </p:sp>
    </p:spTree>
    <p:extLst>
      <p:ext uri="{BB962C8B-B14F-4D97-AF65-F5344CB8AC3E}">
        <p14:creationId xmlns:p14="http://schemas.microsoft.com/office/powerpoint/2010/main" val="110175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4DDD7F0-1FEB-4A1A-9A93-698DF846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6A2DC-B187-CA50-93C1-68D8B17AD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7" y="82339"/>
            <a:ext cx="3724217" cy="61610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/>
              <a:t>Scenario Cont.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9B99FB-BE04-02DA-CA0E-4AAC3848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/>
        </p:blipFill>
        <p:spPr>
          <a:xfrm>
            <a:off x="218028" y="3851427"/>
            <a:ext cx="5120640" cy="288327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376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BEF319-471C-B949-7A29-504E35C0A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/>
        </p:blipFill>
        <p:spPr>
          <a:xfrm>
            <a:off x="6242183" y="698443"/>
            <a:ext cx="5120640" cy="288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F5180-D483-94E2-6531-A1CAC689B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/>
        </p:blipFill>
        <p:spPr>
          <a:xfrm>
            <a:off x="218028" y="698443"/>
            <a:ext cx="5120640" cy="288327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861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FC70E-21D8-A95A-D2B0-88653458D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2641"/>
          <a:stretch/>
        </p:blipFill>
        <p:spPr>
          <a:xfrm>
            <a:off x="6242183" y="3851427"/>
            <a:ext cx="5120640" cy="28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83F2-7C56-9BB5-060F-39E0FA87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to MySQL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74D42A-4ACD-9533-4A6D-6E2C1FDF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46" y="1690688"/>
            <a:ext cx="5700254" cy="415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4CCCED-C13A-7038-A284-2FA72006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797" y="685562"/>
            <a:ext cx="4122777" cy="2743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B8CDB6-FC46-429B-7855-DE871F00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54" y="4038653"/>
            <a:ext cx="3711262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6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21E6-B1C3-B089-E286-A34B1049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Spectral Correlation Function (SCF)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92603E-F9E8-BA74-0C00-168C9E3F8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3474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FFT-Accumulation Method</a:t>
                </a:r>
              </a:p>
              <a:p>
                <a:pPr lvl="1"/>
                <a:r>
                  <a:rPr lang="en-US" dirty="0"/>
                  <a:t>Implement STFT to compute short-time spectra,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Measure correlation per cyclic frequency,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by conjugate-multiplying separated bins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Estimate the SCF row by accumulating products across all time frames,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Periodic features boost coherent correlation; noise averages down.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92603E-F9E8-BA74-0C00-168C9E3F8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34743" cy="4351338"/>
              </a:xfrm>
              <a:blipFill>
                <a:blip r:embed="rId2"/>
                <a:stretch>
                  <a:fillRect l="-177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B37728A-8C92-1939-3EBC-252816C2C527}"/>
              </a:ext>
            </a:extLst>
          </p:cNvPr>
          <p:cNvGrpSpPr/>
          <p:nvPr/>
        </p:nvGrpSpPr>
        <p:grpSpPr>
          <a:xfrm>
            <a:off x="6346371" y="2377508"/>
            <a:ext cx="5845629" cy="3247571"/>
            <a:chOff x="6346371" y="3429000"/>
            <a:chExt cx="5845629" cy="3247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D4FB4D-D334-74DF-CB41-D608F5B65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46371" y="3429000"/>
              <a:ext cx="5845629" cy="324757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639324-4BD6-BD77-1638-D9C1B56C9FEE}"/>
                </a:ext>
              </a:extLst>
            </p:cNvPr>
            <p:cNvSpPr/>
            <p:nvPr/>
          </p:nvSpPr>
          <p:spPr>
            <a:xfrm>
              <a:off x="8969827" y="3906951"/>
              <a:ext cx="598715" cy="3592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2AF28D-995A-9E4A-ED3D-59F82F8C2086}"/>
              </a:ext>
            </a:extLst>
          </p:cNvPr>
          <p:cNvGrpSpPr/>
          <p:nvPr/>
        </p:nvGrpSpPr>
        <p:grpSpPr>
          <a:xfrm>
            <a:off x="9750020" y="2684724"/>
            <a:ext cx="2242457" cy="1723570"/>
            <a:chOff x="10829573" y="4675809"/>
            <a:chExt cx="2242457" cy="17235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274BE8-1328-EDF9-4BF4-7E4119F38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5" t="8118" r="46290" b="73461"/>
            <a:stretch>
              <a:fillRect/>
            </a:stretch>
          </p:blipFill>
          <p:spPr>
            <a:xfrm>
              <a:off x="10829573" y="4675809"/>
              <a:ext cx="2242457" cy="17235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227316-2C3D-F909-D96A-7856C466FF0D}"/>
                </a:ext>
              </a:extLst>
            </p:cNvPr>
            <p:cNvSpPr/>
            <p:nvPr/>
          </p:nvSpPr>
          <p:spPr>
            <a:xfrm>
              <a:off x="12046906" y="5633149"/>
              <a:ext cx="598715" cy="3592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0D4AB9-FD0A-6930-B121-18AECF9A0455}"/>
                </a:ext>
              </a:extLst>
            </p:cNvPr>
            <p:cNvSpPr txBox="1"/>
            <p:nvPr/>
          </p:nvSpPr>
          <p:spPr>
            <a:xfrm>
              <a:off x="10829573" y="4687885"/>
              <a:ext cx="2242457" cy="369332"/>
            </a:xfrm>
            <a:prstGeom prst="rect">
              <a:avLst/>
            </a:prstGeom>
            <a:solidFill>
              <a:srgbClr val="E8E8E8">
                <a:alpha val="50196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1MHz DSSS chip rate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1AA88D-66AE-CF44-AC78-C6CCA99E2FFC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9568542" y="3035074"/>
            <a:ext cx="1486491" cy="659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AAACC3B-F573-9CC1-00AF-7665E668527B}"/>
              </a:ext>
            </a:extLst>
          </p:cNvPr>
          <p:cNvSpPr/>
          <p:nvPr/>
        </p:nvSpPr>
        <p:spPr>
          <a:xfrm>
            <a:off x="6872465" y="4147457"/>
            <a:ext cx="2678032" cy="359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7C7AAA-6561-E42B-9F31-268276302CD9}"/>
                  </a:ext>
                </a:extLst>
              </p:cNvPr>
              <p:cNvSpPr txBox="1"/>
              <p:nvPr/>
            </p:nvSpPr>
            <p:spPr>
              <a:xfrm>
                <a:off x="7190013" y="4597962"/>
                <a:ext cx="2242457" cy="369332"/>
              </a:xfrm>
              <a:prstGeom prst="rect">
                <a:avLst/>
              </a:prstGeom>
              <a:solidFill>
                <a:srgbClr val="E8E8E8">
                  <a:alpha val="50196"/>
                </a:srgb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.4MHz OFDM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7C7AAA-6561-E42B-9F31-268276302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013" y="4597962"/>
                <a:ext cx="2242457" cy="369332"/>
              </a:xfrm>
              <a:prstGeom prst="rect">
                <a:avLst/>
              </a:prstGeom>
              <a:blipFill>
                <a:blip r:embed="rId4"/>
                <a:stretch>
                  <a:fillRect t="-4762" b="-2381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010F20B-B0A4-2640-7B01-63253D04E875}"/>
              </a:ext>
            </a:extLst>
          </p:cNvPr>
          <p:cNvSpPr txBox="1"/>
          <p:nvPr/>
        </p:nvSpPr>
        <p:spPr>
          <a:xfrm>
            <a:off x="7876406" y="6111494"/>
            <a:ext cx="3178627" cy="369332"/>
          </a:xfrm>
          <a:prstGeom prst="rect">
            <a:avLst/>
          </a:prstGeom>
          <a:solidFill>
            <a:srgbClr val="E8E8E8">
              <a:alpha val="50196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Unused OFDM subcarriers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F8C0F2-0D1E-D717-3EF4-326DB77A74B3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465720" y="5334000"/>
            <a:ext cx="1888080" cy="77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A2C106-2E8D-452C-9A38-F7B9512383D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465720" y="5334000"/>
            <a:ext cx="745080" cy="77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5D29DA-ED68-B3A4-A357-1C73570724F9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465720" y="5334000"/>
            <a:ext cx="274568" cy="77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B63F05-8BA4-26F3-6BC6-CBCD5251DA00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9269184" y="5334000"/>
            <a:ext cx="196536" cy="77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93BC7E-F0D8-B341-34FE-BD0B891455B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8798672" y="5334000"/>
            <a:ext cx="667048" cy="77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A3667D-9BB5-21A9-4DDD-7F4DA0BD27D4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7081749" y="5281970"/>
            <a:ext cx="2383971" cy="829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72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402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Hiding in Plain Sight</vt:lpstr>
      <vt:lpstr>Problem</vt:lpstr>
      <vt:lpstr>Solution</vt:lpstr>
      <vt:lpstr>Methodology</vt:lpstr>
      <vt:lpstr>Quick-look</vt:lpstr>
      <vt:lpstr>Build the scenario</vt:lpstr>
      <vt:lpstr>Scenario Cont.</vt:lpstr>
      <vt:lpstr>Stream to MySQL</vt:lpstr>
      <vt:lpstr>Estimate Spectral Correlation Function (SCF)</vt:lpstr>
      <vt:lpstr>Observations</vt:lpstr>
      <vt:lpstr>With a little more time..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Wachter</dc:creator>
  <cp:lastModifiedBy>Christian Wachter</cp:lastModifiedBy>
  <cp:revision>1</cp:revision>
  <dcterms:created xsi:type="dcterms:W3CDTF">2025-09-14T18:14:52Z</dcterms:created>
  <dcterms:modified xsi:type="dcterms:W3CDTF">2025-09-17T02:06:53Z</dcterms:modified>
</cp:coreProperties>
</file>